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curso: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Desarrollo de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Desarrollo de bases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puramente técnico.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Alguien ya sabe programar?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-Grupos de trabajo con un Ingeniero o mas cada uno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f21efd27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f21efd27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 de Tesina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EQUIPO, Electronico, Sistemas y 2 QM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f21efd27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f21efd27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es programacion?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f21efd2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f21efd2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de máquina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Ensamblador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5f21efd2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5f21efd2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Binario y Decimal(Explicar)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5f21efd27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5f21efd27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Lenguajes Compilados y lenguajes interpretados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Compilados: necesitan compilador(traductor de alto nivel a lenguaje de maquina)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Interpretados(No crean archivo externo)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5f21efd27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5f21efd27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f21efd27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f21efd27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Estilo de </a:t>
            </a:r>
            <a:r>
              <a:rPr lang="es"/>
              <a:t>programación</a:t>
            </a:r>
            <a:r>
              <a:rPr lang="es"/>
              <a:t> de software.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Estructurado Vs Orientado a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Multiparadigma (Python y 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5f21efd27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5f21efd27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5f21efd27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5f21efd27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5f21efd27_0_1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5f21efd27_0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f21efd27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f21efd27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personal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Mi área de interés es la robótica e implementación de ML sobre la robótica.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5f21efd27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5f21efd27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5f21efd27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5f21efd27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5f21efd27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5f21efd27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5f21efd27_0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5f21efd27_0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5f21efd27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5f21efd27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tupla: secuencia ordenada de elementos, ordena en una sola unidad diferentes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tuplas son inmutables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5f21efd27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5f21efd27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f21efd27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f21efd27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CORTAR PRESENTACION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escucho…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5f21efd27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5f21efd27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Explicar que es Overleaf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Explicar que es Google Colab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Explicar que es Visual Studio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Curso en Aula Virtual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	Pasar al aula virtual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f21efd2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5f21efd2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API REST(interfaz de </a:t>
            </a:r>
            <a:r>
              <a:rPr lang="es">
                <a:solidFill>
                  <a:schemeClr val="dk1"/>
                </a:solidFill>
              </a:rPr>
              <a:t>programación</a:t>
            </a:r>
            <a:r>
              <a:rPr lang="es">
                <a:solidFill>
                  <a:schemeClr val="dk1"/>
                </a:solidFill>
              </a:rPr>
              <a:t> de aplicaciones)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No es protocolo ni estandar, son como un conjunto de </a:t>
            </a:r>
            <a:r>
              <a:rPr lang="es">
                <a:solidFill>
                  <a:schemeClr val="dk1"/>
                </a:solidFill>
              </a:rPr>
              <a:t>límites</a:t>
            </a:r>
            <a:r>
              <a:rPr lang="es">
                <a:solidFill>
                  <a:schemeClr val="dk1"/>
                </a:solidFill>
              </a:rPr>
              <a:t> de arquitectura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Pasar encuesta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5f21efd27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5f21efd27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Parte biologica Bases de datos(para células animales, bacterias, hongos, etc.)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Parte informatica Programas computacionales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necesario que personal científico sepa desarrollar software y hacer consultas a bases de datos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f21efd27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5f21efd27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BIOINFORMÁTICOS</a:t>
            </a:r>
            <a:r>
              <a:rPr lang="es"/>
              <a:t>: NO DOMINAN TODO, SE BASA EN TRABAJO COLABORATIVO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 computacional / parte de laboratorio(cientifica)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f21efd2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f21efd2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masivos(inteligencia de datos o macrodatos)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conjunto de datos tan grandes y complejos que requieren aplicaciones informáticas no tradicionales de procesamiento.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requiere volumen de datos, velocidad de procesamiento de datos y variedad de datos.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5f21efd27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5f21efd27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supervisado(datos etiquetados)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/>
              <a:t>Clasificación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/>
              <a:t>Regresión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no supervisado(datos no etiquetados)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</a:t>
            </a:r>
            <a:r>
              <a:rPr lang="es"/>
              <a:t>Reducción</a:t>
            </a:r>
            <a:r>
              <a:rPr lang="es"/>
              <a:t> de la dimensionalidad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por refuerzo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Se basa en aprendizaje a traves de recompensas y penalizaciones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mHy5GDJO5Mw" TargetMode="External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0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41700" y="1635300"/>
            <a:ext cx="5596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Software y bases de datos</a:t>
            </a:r>
            <a:endParaRPr sz="6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41700" y="39255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Especialización en Bioinformática y Biocomputación Molecular Biomédica.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0" y="83725"/>
            <a:ext cx="901775" cy="9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tHub:&#10;https://github.com/ErickDiaz/bioinformatic_thesis_project/tree/dev&#10;&#10;We used image set BBBC041v1, available from the Broad Bioimage Benchmark Collection [Ljosa et al., Nature Methods, 2012]." id="344" name="Google Shape;344;p22" title="Malaria parasite (P. Vivax)classification predi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338" y="263500"/>
            <a:ext cx="6155326" cy="46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175" y="660925"/>
            <a:ext cx="3821650" cy="38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/>
        </p:nvSpPr>
        <p:spPr>
          <a:xfrm>
            <a:off x="528675" y="841825"/>
            <a:ext cx="4452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Lenguaje de máquina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01101010 01001011 11110000 01010010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Ensamblador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 MOV AL, 61h MOVL %0x8049658, 0x4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Lenguaje de alto nivel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Print(“Hola”)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a = a + 1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175" y="1512425"/>
            <a:ext cx="2962550" cy="22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/>
        </p:nvSpPr>
        <p:spPr>
          <a:xfrm>
            <a:off x="854900" y="565125"/>
            <a:ext cx="457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Sistemas Numéricos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424850" y="1931950"/>
            <a:ext cx="5437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0b Binario: 01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0o Octal: 012345678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0d Decimal: 0123456789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0x Hexadecimal: 0123456789ABCDEF</a:t>
            </a:r>
            <a:endParaRPr b="1"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6687050" y="937875"/>
            <a:ext cx="542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002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003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004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005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006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007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008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009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012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013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014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015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7370500" y="937875"/>
            <a:ext cx="728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Bin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</a:t>
            </a: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0001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0010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0011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0100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0101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0110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0111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1001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1010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1011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1100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1101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1110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1111</a:t>
            </a:r>
            <a:endParaRPr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title"/>
          </p:nvPr>
        </p:nvSpPr>
        <p:spPr>
          <a:xfrm>
            <a:off x="1420050" y="361175"/>
            <a:ext cx="6303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Lenguajes de programación</a:t>
            </a: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2490625"/>
            <a:ext cx="59055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ctrTitle"/>
          </p:nvPr>
        </p:nvSpPr>
        <p:spPr>
          <a:xfrm>
            <a:off x="972750" y="1635300"/>
            <a:ext cx="7198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Paradigmas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050"/>
            <a:ext cx="8839200" cy="437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ctrTitle"/>
          </p:nvPr>
        </p:nvSpPr>
        <p:spPr>
          <a:xfrm>
            <a:off x="920400" y="1635300"/>
            <a:ext cx="7303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Operadores</a:t>
            </a:r>
            <a:endParaRPr sz="9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38" y="152400"/>
            <a:ext cx="5112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ctrTitle"/>
          </p:nvPr>
        </p:nvSpPr>
        <p:spPr>
          <a:xfrm>
            <a:off x="411450" y="1635300"/>
            <a:ext cx="8321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Condicionales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531400" y="3770325"/>
            <a:ext cx="51849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Máster en Ingeniería Matemática Computacional(2021)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Especialización en Inteligencia Artificial(2021)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Especialización en Bioinformática(2019)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Ingeniero Electrónico(2017)</a:t>
            </a:r>
            <a:endParaRPr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531400" y="2091000"/>
            <a:ext cx="70707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Laboratorio de Innovación(FabLab), Dirección General de Investigación USAC.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Desarrollador de proyectos de innovación.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Desarrollador de software para cálculo de factibilidad de </a:t>
            </a:r>
            <a:r>
              <a:rPr lang="es"/>
              <a:t>instalación</a:t>
            </a:r>
            <a:r>
              <a:rPr lang="es"/>
              <a:t> en telecom.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 en general.</a:t>
            </a:r>
            <a:endParaRPr/>
          </a:p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2366575" y="141300"/>
            <a:ext cx="27360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A. Balsells Orellana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jbalsells@digi.usac.edu.gt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Tel: 30169594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00" y="141300"/>
            <a:ext cx="1725675" cy="17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75" y="3504109"/>
            <a:ext cx="4269650" cy="13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/>
        </p:nvSpPr>
        <p:spPr>
          <a:xfrm>
            <a:off x="4665275" y="977425"/>
            <a:ext cx="325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IF</a:t>
            </a:r>
            <a:endParaRPr b="1" sz="3000"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5F8FF"/>
                </a:solidFill>
                <a:latin typeface="Nunito"/>
                <a:ea typeface="Nunito"/>
                <a:cs typeface="Nunito"/>
                <a:sym typeface="Nunito"/>
              </a:rPr>
              <a:t>SWITCH CASE</a:t>
            </a:r>
            <a:endParaRPr b="1" sz="3000">
              <a:solidFill>
                <a:srgbClr val="F5F8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0" y="862000"/>
            <a:ext cx="42862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>
            <p:ph type="ctrTitle"/>
          </p:nvPr>
        </p:nvSpPr>
        <p:spPr>
          <a:xfrm>
            <a:off x="2787300" y="1635300"/>
            <a:ext cx="3569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Ciclos</a:t>
            </a:r>
            <a:endParaRPr sz="9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/>
        </p:nvSpPr>
        <p:spPr>
          <a:xfrm>
            <a:off x="480175" y="1678950"/>
            <a:ext cx="3253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For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While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 - While</a:t>
            </a:r>
            <a:endParaRPr b="1"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50" y="152400"/>
            <a:ext cx="33022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/>
          <p:nvPr>
            <p:ph type="ctrTitle"/>
          </p:nvPr>
        </p:nvSpPr>
        <p:spPr>
          <a:xfrm>
            <a:off x="160950" y="1635300"/>
            <a:ext cx="8822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Tipos de datos</a:t>
            </a:r>
            <a:endParaRPr sz="9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4" y="421175"/>
            <a:ext cx="5505975" cy="43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32" y="1709738"/>
            <a:ext cx="2972637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ctrTitle"/>
          </p:nvPr>
        </p:nvSpPr>
        <p:spPr>
          <a:xfrm>
            <a:off x="2272200" y="1635300"/>
            <a:ext cx="4599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Gracias</a:t>
            </a:r>
            <a:endParaRPr sz="9600"/>
          </a:p>
        </p:txBody>
      </p:sp>
      <p:sp>
        <p:nvSpPr>
          <p:cNvPr id="429" name="Google Shape;429;p37"/>
          <p:cNvSpPr txBox="1"/>
          <p:nvPr>
            <p:ph idx="1" type="subTitle"/>
          </p:nvPr>
        </p:nvSpPr>
        <p:spPr>
          <a:xfrm>
            <a:off x="79175" y="4128750"/>
            <a:ext cx="27360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A. Balsells Orellana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jbalsells@digi.usac.edu.gt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Tel: 30169594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300" y="152400"/>
            <a:ext cx="217741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25" y="3398605"/>
            <a:ext cx="2388751" cy="15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049" y="152400"/>
            <a:ext cx="2244926" cy="30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11" y="152401"/>
            <a:ext cx="1191264" cy="159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1150" y="1811625"/>
            <a:ext cx="1668326" cy="14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3525" y="152400"/>
            <a:ext cx="2841201" cy="15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500" y="1862500"/>
            <a:ext cx="2346077" cy="31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81150" y="3344650"/>
            <a:ext cx="1516300" cy="15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ctrTitle"/>
          </p:nvPr>
        </p:nvSpPr>
        <p:spPr>
          <a:xfrm>
            <a:off x="493375" y="469400"/>
            <a:ext cx="4662300" cy="21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Herramientas</a:t>
            </a:r>
            <a:endParaRPr sz="4500"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25" y="2327025"/>
            <a:ext cx="3531725" cy="23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966" y="1719226"/>
            <a:ext cx="2291557" cy="1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925" y="399000"/>
            <a:ext cx="2315674" cy="1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963" y="3436451"/>
            <a:ext cx="2291550" cy="128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/>
        </p:nvSpPr>
        <p:spPr>
          <a:xfrm>
            <a:off x="293775" y="203650"/>
            <a:ext cx="83421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Programación en Python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Programación básica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Programación intermedia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Programación avanzada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Lectura de archivos / conectores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Análisis y visualización de datos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lectura de archivos JSON/XML/TXT/CSV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API REST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Bases de datos en MariaDB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Conceptos básicos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Tipos de bases de datos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Diseño de base de datos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Consultas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Desarrollo de Algoritmos y estructuras de datos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Notaciones asintóticas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Algoritmos básicos de Bioinformática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Estructuras de datos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rabi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Aprendizaje Automático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AutoNum type="alphaLcPeriod"/>
            </a:pPr>
            <a:r>
              <a:rPr b="1" lang="e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 a ML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63" y="1091875"/>
            <a:ext cx="1450025" cy="14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1225862"/>
            <a:ext cx="1700653" cy="112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925" y="3225300"/>
            <a:ext cx="1278051" cy="13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702" y="3225300"/>
            <a:ext cx="2667699" cy="14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/>
          <p:nvPr>
            <p:ph type="ctrTitle"/>
          </p:nvPr>
        </p:nvSpPr>
        <p:spPr>
          <a:xfrm>
            <a:off x="493375" y="469400"/>
            <a:ext cx="4662300" cy="21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Qué es Bioinformática?</a:t>
            </a:r>
            <a:endParaRPr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00" y="152400"/>
            <a:ext cx="492299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5" y="1842100"/>
            <a:ext cx="2218525" cy="1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576" y="1825362"/>
            <a:ext cx="2269424" cy="14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88" y="152400"/>
            <a:ext cx="55116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